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76" r:id="rId5"/>
    <p:sldId id="258" r:id="rId6"/>
    <p:sldId id="269" r:id="rId7"/>
    <p:sldId id="270" r:id="rId8"/>
    <p:sldId id="271" r:id="rId9"/>
    <p:sldId id="272" r:id="rId10"/>
    <p:sldId id="273" r:id="rId11"/>
    <p:sldId id="274" r:id="rId12"/>
    <p:sldId id="259" r:id="rId13"/>
    <p:sldId id="260" r:id="rId14"/>
    <p:sldId id="347" r:id="rId15"/>
    <p:sldId id="348" r:id="rId16"/>
    <p:sldId id="349" r:id="rId17"/>
    <p:sldId id="350" r:id="rId18"/>
    <p:sldId id="261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62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63" r:id="rId39"/>
    <p:sldId id="295" r:id="rId40"/>
    <p:sldId id="296" r:id="rId41"/>
    <p:sldId id="297" r:id="rId42"/>
    <p:sldId id="298" r:id="rId43"/>
    <p:sldId id="299" r:id="rId44"/>
    <p:sldId id="268" r:id="rId45"/>
    <p:sldId id="300" r:id="rId46"/>
    <p:sldId id="301" r:id="rId47"/>
    <p:sldId id="302" r:id="rId48"/>
    <p:sldId id="303" r:id="rId49"/>
    <p:sldId id="304" r:id="rId50"/>
    <p:sldId id="305" r:id="rId51"/>
    <p:sldId id="264" r:id="rId52"/>
    <p:sldId id="341" r:id="rId53"/>
    <p:sldId id="342" r:id="rId54"/>
    <p:sldId id="343" r:id="rId55"/>
    <p:sldId id="344" r:id="rId56"/>
    <p:sldId id="345" r:id="rId57"/>
    <p:sldId id="306" r:id="rId58"/>
    <p:sldId id="307" r:id="rId59"/>
    <p:sldId id="308" r:id="rId60"/>
    <p:sldId id="309" r:id="rId61"/>
    <p:sldId id="310" r:id="rId62"/>
    <p:sldId id="335" r:id="rId63"/>
    <p:sldId id="336" r:id="rId64"/>
    <p:sldId id="337" r:id="rId65"/>
    <p:sldId id="338" r:id="rId66"/>
    <p:sldId id="339" r:id="rId67"/>
    <p:sldId id="340" r:id="rId68"/>
    <p:sldId id="265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266" r:id="rId80"/>
    <p:sldId id="321" r:id="rId81"/>
    <p:sldId id="322" r:id="rId82"/>
    <p:sldId id="323" r:id="rId83"/>
    <p:sldId id="324" r:id="rId84"/>
    <p:sldId id="325" r:id="rId85"/>
    <p:sldId id="326" r:id="rId86"/>
    <p:sldId id="267" r:id="rId87"/>
    <p:sldId id="327" r:id="rId88"/>
    <p:sldId id="328" r:id="rId89"/>
    <p:sldId id="329" r:id="rId90"/>
    <p:sldId id="330" r:id="rId91"/>
    <p:sldId id="331" r:id="rId92"/>
    <p:sldId id="332" r:id="rId93"/>
    <p:sldId id="333" r:id="rId94"/>
    <p:sldId id="334" r:id="rId95"/>
    <p:sldId id="346" r:id="rId9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18" name="Zástupný symbol päty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obrázka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nadpis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1" name="Zástupný symbol tex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7" name="Zástupný symbol dátumu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CAA7F01-266D-4910-B03F-323F257FF38F}" type="datetimeFigureOut">
              <a:rPr lang="sk-SK" smtClean="0"/>
              <a:pPr/>
              <a:t>18. 10. 2012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E6AC8B0-D960-4AE5-B52E-2D7BB3F4AC3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500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000" dirty="0" smtClean="0"/>
              <a:t>KRONIKA  </a:t>
            </a:r>
            <a:r>
              <a:rPr lang="sk-SK" sz="4400" dirty="0" smtClean="0"/>
              <a:t>Základná Škola </a:t>
            </a:r>
            <a:r>
              <a:rPr lang="sk-SK" sz="6000" dirty="0" smtClean="0"/>
              <a:t>KOPRIVNICA</a:t>
            </a:r>
            <a:endParaRPr lang="sk-SK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k-SK" sz="3600" dirty="0" smtClean="0">
                <a:solidFill>
                  <a:schemeClr val="tx1"/>
                </a:solidFill>
              </a:rPr>
              <a:t>Školský rok 2011/2012</a:t>
            </a:r>
            <a:endParaRPr lang="sk-SK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A2804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A2804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NOVEMBER – predstavenie DIVADIELKA 			GAŠPARKO – Šípková Ruženka</a:t>
            </a:r>
          </a:p>
          <a:p>
            <a:endParaRPr lang="sk-SK" dirty="0" smtClean="0"/>
          </a:p>
          <a:p>
            <a:r>
              <a:rPr lang="sk-SK" dirty="0" smtClean="0"/>
              <a:t>Do našej školy často zavíta divadielko Gašparko. Milá pani </a:t>
            </a:r>
            <a:r>
              <a:rPr lang="sk-SK" dirty="0" err="1" smtClean="0"/>
              <a:t>Mihoková</a:t>
            </a:r>
            <a:r>
              <a:rPr lang="sk-SK" dirty="0" smtClean="0"/>
              <a:t> nám hrá rozprávky, ktoré si sama </a:t>
            </a:r>
            <a:r>
              <a:rPr lang="sk-SK" dirty="0" err="1" smtClean="0"/>
              <a:t>spracuváva</a:t>
            </a:r>
            <a:r>
              <a:rPr lang="sk-SK" dirty="0" smtClean="0"/>
              <a:t> a sama si k nim robí bábky.</a:t>
            </a:r>
            <a:endParaRPr lang="sk-SK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DECEMBER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Posedenie s dôchodcami a Mikulášom v sále kultúrneho domu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4" name="Obrázok 3" descr="SAM1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420888"/>
            <a:ext cx="5652120" cy="423909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AM1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AM1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AM1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AM1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FEBRUÁR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Zápis do 1. ročníka </a:t>
            </a:r>
          </a:p>
          <a:p>
            <a:r>
              <a:rPr lang="sk-SK" dirty="0" smtClean="0"/>
              <a:t>Zápis sa konal 2.2. 2012. Zúčastnili sa na ňom  budúci prváci z MŠ, pani učiteľky z MŠ a rodičia. Naši žiaci spolu s pedagogickými zamestnancami im pripravili krátky program a </a:t>
            </a:r>
            <a:r>
              <a:rPr lang="sk-SK" dirty="0" err="1" smtClean="0"/>
              <a:t>škôlkári</a:t>
            </a:r>
            <a:r>
              <a:rPr lang="sk-SK" dirty="0" smtClean="0"/>
              <a:t> mali možnosť ukázať všetkým svoje vedomosti, zručnosti a svoju šikovnosť.</a:t>
            </a:r>
            <a:endParaRPr lang="sk-SK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SEPTEMBER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Otvorenie školského roka</a:t>
            </a:r>
          </a:p>
          <a:p>
            <a:r>
              <a:rPr lang="sk-SK" dirty="0" smtClean="0"/>
              <a:t>Dňa 5.9. 2011 sme slávnostne otvorili nový školský rok a privítali sme našich prvákov.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4" name="Obrázok 3" descr="P1050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068960"/>
            <a:ext cx="5248583" cy="295232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29213" y="1167131"/>
            <a:ext cx="6099737" cy="4574803"/>
          </a:xfrm>
        </p:spPr>
      </p:pic>
    </p:spTree>
  </p:cSld>
  <p:clrMapOvr>
    <a:masterClrMapping/>
  </p:clrMapOvr>
  <p:transition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APRÍL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Beseda s členmi policajného zboru. Na miestnom futbalovom ihrisku sa dňa 25.4.2012 zišli všetci žiaci ZŠ a MŠ. Členovia policajného zboru im predstavili svoju prácu s cvičenými policajnými psami. Deti si mali možnosť vyskúšať ich uniformy a policajné pomôcky.</a:t>
            </a:r>
            <a:endParaRPr lang="sk-SK" dirty="0"/>
          </a:p>
        </p:txBody>
      </p:sp>
      <p:pic>
        <p:nvPicPr>
          <p:cNvPr id="4" name="Obrázok 3" descr="100_3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4023066"/>
            <a:ext cx="3312368" cy="2484276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10508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7075"/>
            <a:ext cx="7239000" cy="40719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APRÍL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Dopravné ihrisko v Bardejove. Dňa 27.4.2012 sa naši žiaci zúčastnili dopravnej výchovy na dopravnom ihrisku v Bardejove. Pod vedením pána Baníka si zopakovali teóriu a zároveň ju uplatnili v praxi na bicykloch.</a:t>
            </a:r>
            <a:endParaRPr lang="sk-SK" dirty="0"/>
          </a:p>
        </p:txBody>
      </p:sp>
      <p:pic>
        <p:nvPicPr>
          <p:cNvPr id="4" name="Obrázok 3" descr="100_3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717032"/>
            <a:ext cx="3863413" cy="2897560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10508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7075"/>
            <a:ext cx="7239000" cy="40719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100_3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APRÍL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Plavecký výcvik. Tak ako každý rok ani v tomto školskom roku nechýbal plavecký výcvik. Zúčastnilo sa ho 8 žiakov, ktorí sa zdokonalili v plaveckých technikách a získali mokré vysvedčenie.</a:t>
            </a:r>
            <a:endParaRPr lang="sk-SK" dirty="0"/>
          </a:p>
        </p:txBody>
      </p:sp>
      <p:pic>
        <p:nvPicPr>
          <p:cNvPr id="4" name="Obrázok 3" descr="100_3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3609020"/>
            <a:ext cx="4067944" cy="3050958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OKtÓBER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	</a:t>
            </a:r>
            <a:r>
              <a:rPr lang="sk-SK" dirty="0" err="1" smtClean="0"/>
              <a:t>Halloween</a:t>
            </a:r>
            <a:r>
              <a:rPr lang="sk-SK" dirty="0" smtClean="0"/>
              <a:t> v obecnej knižnici</a:t>
            </a:r>
          </a:p>
          <a:p>
            <a:r>
              <a:rPr lang="sk-SK" dirty="0" smtClean="0"/>
              <a:t>V Kúrii naše deti mali možnosť prežiť </a:t>
            </a:r>
            <a:r>
              <a:rPr lang="sk-SK" dirty="0" err="1" smtClean="0"/>
              <a:t>halloweensky</a:t>
            </a:r>
            <a:r>
              <a:rPr lang="sk-SK" dirty="0" smtClean="0"/>
              <a:t> večer, kde aj tvorili.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4" name="Obrázok 3" descr="PA280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140968"/>
            <a:ext cx="4292262" cy="321919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</p:spPr>
      </p:pic>
    </p:spTree>
  </p:cSld>
  <p:clrMapOvr>
    <a:masterClrMapping/>
  </p:clrMapOvr>
  <p:transition advTm="5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MÁJ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Divadlo Jonáša Záborského v Prešove predstavenie Tri prasiatka. Divadlo Jonáša Záborského a ich predstavenia nemôžu v našej škole chýbať. Aj tento rok sme boli na predstavenie Tri </a:t>
            </a:r>
            <a:r>
              <a:rPr lang="sk-SK" dirty="0" err="1" smtClean="0"/>
              <a:t>prasiatka,hosťujúceho</a:t>
            </a:r>
            <a:r>
              <a:rPr lang="sk-SK" dirty="0" smtClean="0"/>
              <a:t> divadla z Košíc.</a:t>
            </a:r>
          </a:p>
          <a:p>
            <a:pPr lvl="4">
              <a:buNone/>
            </a:pPr>
            <a:endParaRPr lang="sk-SK" dirty="0"/>
          </a:p>
        </p:txBody>
      </p:sp>
    </p:spTree>
  </p:cSld>
  <p:clrMapOvr>
    <a:masterClrMapping/>
  </p:clrMapOvr>
  <p:transition advTm="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MÁJ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Vijeme veniec, vijeme ...</a:t>
            </a:r>
            <a:endParaRPr lang="sk-SK" dirty="0"/>
          </a:p>
        </p:txBody>
      </p:sp>
      <p:pic>
        <p:nvPicPr>
          <p:cNvPr id="4" name="Obrázok 3" descr="100_3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060848"/>
            <a:ext cx="6120680" cy="4590511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MÁJ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Živánska v altánku pri škole.</a:t>
            </a:r>
            <a:endParaRPr lang="sk-SK" dirty="0"/>
          </a:p>
        </p:txBody>
      </p:sp>
      <p:pic>
        <p:nvPicPr>
          <p:cNvPr id="4" name="Obrázok 3" descr="100_3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2276872"/>
            <a:ext cx="5664629" cy="4248472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A280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JÚN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Medzinárodný deň detí v ZŠ Koprivnica</a:t>
            </a:r>
            <a:endParaRPr lang="sk-SK" dirty="0"/>
          </a:p>
        </p:txBody>
      </p:sp>
      <p:pic>
        <p:nvPicPr>
          <p:cNvPr id="4" name="Obrázok 3" descr="100_3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132856"/>
            <a:ext cx="5508104" cy="4131078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JÚN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Školský výlet Stará Ľubovňa.</a:t>
            </a:r>
          </a:p>
          <a:p>
            <a:endParaRPr lang="sk-SK" dirty="0"/>
          </a:p>
        </p:txBody>
      </p:sp>
      <p:pic>
        <p:nvPicPr>
          <p:cNvPr id="4" name="Obrázok 3" descr="100_3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204864"/>
            <a:ext cx="5580112" cy="4185084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A2804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</p:spPr>
      </p:pic>
    </p:spTree>
  </p:cSld>
  <p:clrMapOvr>
    <a:masterClrMapping/>
  </p:clrMapOvr>
  <p:transition advTm="5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100_3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JÚN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Noc v škole sa u nás stalo tradíciou, na ktorú sa naše deti veľmi tešia. Po spoločnej </a:t>
            </a:r>
            <a:r>
              <a:rPr lang="sk-SK" dirty="0" err="1" smtClean="0"/>
              <a:t>opekačke</a:t>
            </a:r>
            <a:r>
              <a:rPr lang="sk-SK" dirty="0" smtClean="0"/>
              <a:t> a hrách si majú možnosť sami ustlať v nových alebo starých priestoroch školy, pozerať rozprávku, a nad ránom po dlhých debatách tvrdo zaspať.</a:t>
            </a:r>
          </a:p>
          <a:p>
            <a:endParaRPr lang="sk-SK" dirty="0"/>
          </a:p>
        </p:txBody>
      </p:sp>
      <p:pic>
        <p:nvPicPr>
          <p:cNvPr id="4" name="Obrázok 3" descr="100_33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4005064"/>
            <a:ext cx="3563888" cy="2672916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A2804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JÚn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Rozlúčka so štvrtákmi. Po dlhom školskom roku, po uzavretí známok a ohodnotení výsledkov našich žiakov prichádzajú na rad naši štvrtáci. Na deň rozlúčky sa tešia celý rok, aj keď potom by sa často krát vrátili späť. No žiaľ .... Čas uteká.</a:t>
            </a:r>
            <a:endParaRPr lang="sk-SK" dirty="0"/>
          </a:p>
        </p:txBody>
      </p:sp>
      <p:pic>
        <p:nvPicPr>
          <p:cNvPr id="4" name="Obrázok 3" descr="100_3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221088"/>
            <a:ext cx="3227850" cy="2420888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A280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100_3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 advTm="5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A je tu koniec Školského roka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sz="4800" dirty="0" smtClean="0"/>
              <a:t>Uvidíme sa </a:t>
            </a:r>
          </a:p>
          <a:p>
            <a:pPr>
              <a:buNone/>
            </a:pPr>
            <a:r>
              <a:rPr lang="sk-SK" sz="4800" dirty="0" smtClean="0"/>
              <a:t>v ďalšom školskom roku 2012/2013</a:t>
            </a:r>
          </a:p>
          <a:p>
            <a:pPr>
              <a:buNone/>
            </a:pPr>
            <a:endParaRPr lang="sk-SK" sz="4800" dirty="0" smtClean="0"/>
          </a:p>
          <a:p>
            <a:pPr>
              <a:buNone/>
            </a:pPr>
            <a:r>
              <a:rPr lang="sk-SK" sz="4800" smtClean="0"/>
              <a:t>                       AHOJ</a:t>
            </a:r>
            <a:endParaRPr lang="sk-SK" sz="4800" dirty="0" smtClean="0"/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 advTm="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xusný">
  <a:themeElements>
    <a:clrScheme name="Luxusn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Luxusn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uxusn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94</TotalTime>
  <Words>387</Words>
  <Application>Microsoft Office PowerPoint</Application>
  <PresentationFormat>Prezentácia na obrazovke (4:3)</PresentationFormat>
  <Paragraphs>41</Paragraphs>
  <Slides>95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95</vt:i4>
      </vt:variant>
    </vt:vector>
  </HeadingPairs>
  <TitlesOfParts>
    <vt:vector size="96" baseType="lpstr">
      <vt:lpstr>Luxusný</vt:lpstr>
      <vt:lpstr>KRONIKA  Základná Škola KOPRIVNICA</vt:lpstr>
      <vt:lpstr>SEPTEMBER</vt:lpstr>
      <vt:lpstr>Snímka 3</vt:lpstr>
      <vt:lpstr>Snímka 4</vt:lpstr>
      <vt:lpstr>OKtÓBER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DECEMBER</vt:lpstr>
      <vt:lpstr>Snímka 14</vt:lpstr>
      <vt:lpstr>Snímka 15</vt:lpstr>
      <vt:lpstr>Snímka 16</vt:lpstr>
      <vt:lpstr>Snímka 17</vt:lpstr>
      <vt:lpstr>FEBRUÁR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APRÍL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APRÍL</vt:lpstr>
      <vt:lpstr>Snímka 39</vt:lpstr>
      <vt:lpstr>Snímka 40</vt:lpstr>
      <vt:lpstr>Snímka 41</vt:lpstr>
      <vt:lpstr>Snímka 42</vt:lpstr>
      <vt:lpstr>Snímka 43</vt:lpstr>
      <vt:lpstr>APRÍL</vt:lpstr>
      <vt:lpstr>Snímka 45</vt:lpstr>
      <vt:lpstr>Snímka 46</vt:lpstr>
      <vt:lpstr>Snímka 47</vt:lpstr>
      <vt:lpstr>Snímka 48</vt:lpstr>
      <vt:lpstr>Snímka 49</vt:lpstr>
      <vt:lpstr>Snímka 50</vt:lpstr>
      <vt:lpstr>MÁJ</vt:lpstr>
      <vt:lpstr>MÁJ</vt:lpstr>
      <vt:lpstr>Snímka 53</vt:lpstr>
      <vt:lpstr>Snímka 54</vt:lpstr>
      <vt:lpstr>Snímka 55</vt:lpstr>
      <vt:lpstr>Snímka 56</vt:lpstr>
      <vt:lpstr>MÁJ</vt:lpstr>
      <vt:lpstr>Snímka 58</vt:lpstr>
      <vt:lpstr>Snímka 59</vt:lpstr>
      <vt:lpstr>Snímka 60</vt:lpstr>
      <vt:lpstr>Snímka 61</vt:lpstr>
      <vt:lpstr>JÚN</vt:lpstr>
      <vt:lpstr>Snímka 63</vt:lpstr>
      <vt:lpstr>Snímka 64</vt:lpstr>
      <vt:lpstr>Snímka 65</vt:lpstr>
      <vt:lpstr>Snímka 66</vt:lpstr>
      <vt:lpstr>Snímka 67</vt:lpstr>
      <vt:lpstr>JÚN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  <vt:lpstr>JÚN</vt:lpstr>
      <vt:lpstr>Snímka 80</vt:lpstr>
      <vt:lpstr>Snímka 81</vt:lpstr>
      <vt:lpstr>Snímka 82</vt:lpstr>
      <vt:lpstr>Snímka 83</vt:lpstr>
      <vt:lpstr>Snímka 84</vt:lpstr>
      <vt:lpstr>Snímka 85</vt:lpstr>
      <vt:lpstr>JÚn</vt:lpstr>
      <vt:lpstr>Snímka 87</vt:lpstr>
      <vt:lpstr>Snímka 88</vt:lpstr>
      <vt:lpstr>Snímka 89</vt:lpstr>
      <vt:lpstr>Snímka 90</vt:lpstr>
      <vt:lpstr>Snímka 91</vt:lpstr>
      <vt:lpstr>Snímka 92</vt:lpstr>
      <vt:lpstr>Snímka 93</vt:lpstr>
      <vt:lpstr>Snímka 94</vt:lpstr>
      <vt:lpstr>A je tu koniec Školského roka</vt:lpstr>
    </vt:vector>
  </TitlesOfParts>
  <Company>ŠPÚ - projekt Jazyky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KRONIKA  Základná Škola KOPRIVNICA</dc:title>
  <dc:creator>SPU</dc:creator>
  <cp:lastModifiedBy>SPU</cp:lastModifiedBy>
  <cp:revision>11</cp:revision>
  <dcterms:created xsi:type="dcterms:W3CDTF">2012-10-16T09:52:49Z</dcterms:created>
  <dcterms:modified xsi:type="dcterms:W3CDTF">2012-10-18T07:54:13Z</dcterms:modified>
</cp:coreProperties>
</file>